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11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00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46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18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150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002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37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26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881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307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7907-92A1-43DD-A0E6-1F7C1EA26852}" type="datetimeFigureOut">
              <a:rPr lang="fr-CA" smtClean="0"/>
              <a:t>2016-08-22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21A4-7529-47F8-A065-D9C86788BB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458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Paramétrer Facebook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S’assurer que ceux qui voient nos informations sont ceux que l’on veut…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0760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9.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261495"/>
            <a:ext cx="9869277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10. Journal et identification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14" y="1380361"/>
            <a:ext cx="9831172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11. 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599680"/>
            <a:ext cx="9916909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12. Abonnés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1699971"/>
            <a:ext cx="9907383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13. Publicité 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07" y="1231522"/>
            <a:ext cx="9869277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14. Applications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84" y="1328706"/>
            <a:ext cx="7902977" cy="53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smtClean="0"/>
              <a:t>15. 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40" y="1269686"/>
            <a:ext cx="7492719" cy="61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4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1. 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40" y="1825625"/>
            <a:ext cx="9022119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2769" y="3305908"/>
            <a:ext cx="1289539" cy="19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990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2. Confidentialité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1254366"/>
            <a:ext cx="9745435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/>
              <a:t>3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1028365"/>
            <a:ext cx="9650172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8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/>
              <a:t>4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9" y="975970"/>
            <a:ext cx="9754961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5.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961680"/>
            <a:ext cx="9945488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2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/>
              <a:t>6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542522"/>
            <a:ext cx="9697803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5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 smtClean="0"/>
              <a:t>7.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571101"/>
            <a:ext cx="9916909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r-CA" dirty="0"/>
              <a:t>8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361522"/>
            <a:ext cx="10107436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41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</Words>
  <Application>Microsoft Office PowerPoint</Application>
  <PresentationFormat>Grand écran</PresentationFormat>
  <Paragraphs>17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Paramétrer Facebook</vt:lpstr>
      <vt:lpstr> 1. </vt:lpstr>
      <vt:lpstr>2. Confidentialité</vt:lpstr>
      <vt:lpstr>3.</vt:lpstr>
      <vt:lpstr>4.</vt:lpstr>
      <vt:lpstr>5.</vt:lpstr>
      <vt:lpstr>6.</vt:lpstr>
      <vt:lpstr>7.</vt:lpstr>
      <vt:lpstr>8.</vt:lpstr>
      <vt:lpstr>9.</vt:lpstr>
      <vt:lpstr>10. Journal et identification</vt:lpstr>
      <vt:lpstr>11. </vt:lpstr>
      <vt:lpstr>12. Abonnés</vt:lpstr>
      <vt:lpstr>13. Publicité </vt:lpstr>
      <vt:lpstr>14. Applications</vt:lpstr>
      <vt:lpstr>15.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Paramétrer Facebook</dc:title>
  <dc:creator>Richard Painchaud</dc:creator>
  <cp:lastModifiedBy>Richard Painchaud</cp:lastModifiedBy>
  <cp:revision>6</cp:revision>
  <dcterms:created xsi:type="dcterms:W3CDTF">2016-08-22T14:33:58Z</dcterms:created>
  <dcterms:modified xsi:type="dcterms:W3CDTF">2016-08-22T15:07:50Z</dcterms:modified>
</cp:coreProperties>
</file>